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53" r:id="rId2"/>
    <p:sldId id="462" r:id="rId3"/>
    <p:sldId id="461" r:id="rId4"/>
    <p:sldId id="464" r:id="rId5"/>
    <p:sldId id="465" r:id="rId6"/>
    <p:sldId id="466" r:id="rId7"/>
    <p:sldId id="467" r:id="rId8"/>
    <p:sldId id="468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52" r:id="rId17"/>
    <p:sldId id="444" r:id="rId18"/>
    <p:sldId id="446" r:id="rId19"/>
    <p:sldId id="447" r:id="rId20"/>
    <p:sldId id="44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250" autoAdjust="0"/>
  </p:normalViewPr>
  <p:slideViewPr>
    <p:cSldViewPr showGuides="1">
      <p:cViewPr varScale="1">
        <p:scale>
          <a:sx n="86" d="100"/>
          <a:sy n="86" d="100"/>
        </p:scale>
        <p:origin x="-194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E713C-A4EF-43B4-877B-3752E121BCAF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9C811-A212-4403-BAD9-B10C7203B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Perception</a:t>
            </a:r>
            <a:r>
              <a:rPr lang="en-US" baseline="0" dirty="0" smtClean="0"/>
              <a:t> and Production Long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9C811-A212-4403-BAD9-B10C7203B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2962A-5D41-4813-9C26-BF6F1548F9EA}" type="datetimeFigureOut">
              <a:rPr lang="en-US" smtClean="0"/>
              <a:pPr/>
              <a:t>10/23/2012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mSTG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1951" y="273050"/>
            <a:ext cx="4637947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 l="23860" t="1" r="19742" b="5882"/>
          <a:stretch>
            <a:fillRect/>
          </a:stretch>
        </p:blipFill>
        <p:spPr bwMode="auto">
          <a:xfrm>
            <a:off x="152400" y="2019300"/>
            <a:ext cx="3962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pSTG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1951" y="273050"/>
            <a:ext cx="4637947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l="23860" t="1" r="19742" b="5882"/>
          <a:stretch>
            <a:fillRect/>
          </a:stretch>
        </p:blipFill>
        <p:spPr bwMode="auto">
          <a:xfrm>
            <a:off x="0" y="1752600"/>
            <a:ext cx="3962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91000" y="838200"/>
            <a:ext cx="3671888" cy="2355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0"/>
            <a:ext cx="2747981" cy="1608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533400"/>
            <a:ext cx="4148517" cy="701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0"/>
            <a:ext cx="2539344" cy="157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-119063"/>
            <a:ext cx="4193548" cy="709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33400" y="323850"/>
            <a:ext cx="594002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-457200"/>
            <a:ext cx="24098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-381000"/>
            <a:ext cx="24098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28800" y="2133600"/>
            <a:ext cx="594002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52400"/>
            <a:ext cx="7134226" cy="2181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2338387"/>
            <a:ext cx="7134226" cy="2181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676774"/>
            <a:ext cx="7134226" cy="2181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-381000"/>
            <a:ext cx="4733925" cy="801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38600"/>
            <a:ext cx="3900488" cy="243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990600"/>
            <a:ext cx="397844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-762000"/>
            <a:ext cx="4197350" cy="774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r="30303"/>
          <a:stretch>
            <a:fillRect/>
          </a:stretch>
        </p:blipFill>
        <p:spPr bwMode="auto">
          <a:xfrm>
            <a:off x="1184796" y="4325294"/>
            <a:ext cx="3505200" cy="253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972494"/>
            <a:ext cx="556999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l="16923" t="9165" r="26154"/>
          <a:stretch>
            <a:fillRect/>
          </a:stretch>
        </p:blipFill>
        <p:spPr bwMode="auto">
          <a:xfrm>
            <a:off x="4613796" y="4553894"/>
            <a:ext cx="2819400" cy="22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 l="68124" t="-7442"/>
          <a:stretch>
            <a:fillRect/>
          </a:stretch>
        </p:blipFill>
        <p:spPr bwMode="auto">
          <a:xfrm>
            <a:off x="6975996" y="4172894"/>
            <a:ext cx="263842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EC28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45671"/>
            <a:ext cx="4591598" cy="231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572000"/>
            <a:ext cx="453931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143000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EC18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3284" y="990600"/>
            <a:ext cx="481743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876800"/>
            <a:ext cx="3043238" cy="181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876800"/>
            <a:ext cx="3022947" cy="180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pic>
        <p:nvPicPr>
          <p:cNvPr id="92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256" y="1600200"/>
            <a:ext cx="732148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EC22</a:t>
            </a:r>
            <a:endParaRPr lang="en-US" dirty="0"/>
          </a:p>
        </p:txBody>
      </p:sp>
      <p:pic>
        <p:nvPicPr>
          <p:cNvPr id="1229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078276"/>
            <a:ext cx="4960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8227" y="4888276"/>
            <a:ext cx="3228975" cy="196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80427" y="4964476"/>
            <a:ext cx="3377644" cy="174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</a:t>
            </a:r>
            <a:endParaRPr lang="en-US" dirty="0"/>
          </a:p>
        </p:txBody>
      </p:sp>
      <p:pic>
        <p:nvPicPr>
          <p:cNvPr id="8201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421" y="1600200"/>
            <a:ext cx="693915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</a:t>
            </a:r>
            <a:r>
              <a:rPr lang="en-US" dirty="0" smtClean="0"/>
              <a:t>WL (controlled f)</a:t>
            </a:r>
            <a:endParaRPr lang="en-US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208620"/>
            <a:ext cx="8229600" cy="1309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648200"/>
            <a:ext cx="2971800" cy="208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</a:t>
            </a:r>
            <a:r>
              <a:rPr lang="en-US" dirty="0" smtClean="0"/>
              <a:t>WL (controlled f)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229600" cy="171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429000"/>
            <a:ext cx="49530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WL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8229600" cy="156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2990850"/>
            <a:ext cx="5048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WL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175" y="2952750"/>
            <a:ext cx="50768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8229600" cy="140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Stimulation error rates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-2362200" y="1524000"/>
            <a:ext cx="22459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8" descr="C:\Users\Miranda\Desktop\Speech &amp; Language Database\Videos\A97_KP_4-27-12\photos\A97_4-30-12_rep sites marked.png"/>
          <p:cNvPicPr>
            <a:picLocks/>
          </p:cNvPicPr>
          <p:nvPr/>
        </p:nvPicPr>
        <p:blipFill>
          <a:blip r:embed="rId3" cstate="print"/>
          <a:srcRect l="14906" t="5728" r="28104" b="21332"/>
          <a:stretch>
            <a:fillRect/>
          </a:stretch>
        </p:blipFill>
        <p:spPr bwMode="auto">
          <a:xfrm>
            <a:off x="2057400" y="1905000"/>
            <a:ext cx="1447800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8" descr="C:\Users\Miranda\Desktop\Speech &amp; Language Database\Videos\A101_NR_7-2-12\A101_NR_7-2-12\A101_7-2-2012_rep sites marked.png"/>
          <p:cNvPicPr>
            <a:picLocks/>
          </p:cNvPicPr>
          <p:nvPr/>
        </p:nvPicPr>
        <p:blipFill>
          <a:blip r:embed="rId4" cstate="print"/>
          <a:srcRect l="15594" t="16821" r="29149" b="20525"/>
          <a:stretch>
            <a:fillRect/>
          </a:stretch>
        </p:blipFill>
        <p:spPr bwMode="auto">
          <a:xfrm>
            <a:off x="2057400" y="3124200"/>
            <a:ext cx="1447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8" descr="C:\Users\Miranda\Desktop\Speech &amp; Language Database\Videos\A103_MG_7-23-12\pictures\GALINDOMAXIMO_rep sites marked.PNG"/>
          <p:cNvPicPr>
            <a:picLocks/>
          </p:cNvPicPr>
          <p:nvPr/>
        </p:nvPicPr>
        <p:blipFill>
          <a:blip r:embed="rId5" cstate="print"/>
          <a:srcRect l="14041" t="11455" r="27931" b="15442"/>
          <a:stretch>
            <a:fillRect/>
          </a:stretch>
        </p:blipFill>
        <p:spPr bwMode="auto">
          <a:xfrm>
            <a:off x="2057400" y="4419600"/>
            <a:ext cx="1447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1143000"/>
            <a:ext cx="3197471" cy="5906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-576263"/>
            <a:ext cx="4733925" cy="801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l="23860" t="1" r="19742" b="5882"/>
          <a:stretch>
            <a:fillRect/>
          </a:stretch>
        </p:blipFill>
        <p:spPr bwMode="auto">
          <a:xfrm>
            <a:off x="152400" y="762000"/>
            <a:ext cx="3962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-457200"/>
            <a:ext cx="24098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34175" y="-381000"/>
            <a:ext cx="240982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4902</TotalTime>
  <Words>34</Words>
  <Application>Microsoft Office PowerPoint</Application>
  <PresentationFormat>On-screen Show (4:3)</PresentationFormat>
  <Paragraphs>16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Perc</vt:lpstr>
      <vt:lpstr>Prod</vt:lpstr>
      <vt:lpstr>Corr WL (controlled f)</vt:lpstr>
      <vt:lpstr>Corr WL (controlled f)</vt:lpstr>
      <vt:lpstr>Corr WL</vt:lpstr>
      <vt:lpstr>Corr WL</vt:lpstr>
      <vt:lpstr>Stimulation error rates</vt:lpstr>
      <vt:lpstr>Slide 9</vt:lpstr>
      <vt:lpstr>mSTG</vt:lpstr>
      <vt:lpstr>pSTG</vt:lpstr>
      <vt:lpstr>Slide 12</vt:lpstr>
      <vt:lpstr>Slide 13</vt:lpstr>
      <vt:lpstr>Slide 14</vt:lpstr>
      <vt:lpstr>Slide 15</vt:lpstr>
      <vt:lpstr>EC23</vt:lpstr>
      <vt:lpstr>EC23</vt:lpstr>
      <vt:lpstr>EC28</vt:lpstr>
      <vt:lpstr>EC18</vt:lpstr>
      <vt:lpstr>EC22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Angela</dc:creator>
  <cp:lastModifiedBy>Angela</cp:lastModifiedBy>
  <cp:revision>338</cp:revision>
  <dcterms:created xsi:type="dcterms:W3CDTF">2012-10-11T01:54:23Z</dcterms:created>
  <dcterms:modified xsi:type="dcterms:W3CDTF">2012-10-25T16:01:15Z</dcterms:modified>
</cp:coreProperties>
</file>